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  <p:sldMasterId id="2147483737" r:id="rId2"/>
  </p:sldMasterIdLst>
  <p:sldIdLst>
    <p:sldId id="282" r:id="rId3"/>
    <p:sldId id="256" r:id="rId4"/>
    <p:sldId id="261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0B3F36-C335-42D1-B7B4-7B882FA11E5C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65296B30-1D24-49FE-876A-06CC3D2B14E5}">
      <dgm:prSet phldrT="[Text]" phldr="1"/>
      <dgm:spPr/>
      <dgm:t>
        <a:bodyPr/>
        <a:lstStyle/>
        <a:p>
          <a:endParaRPr lang="id-ID"/>
        </a:p>
      </dgm:t>
    </dgm:pt>
    <dgm:pt modelId="{3BA4CFAE-BD95-4392-87DD-550B0FCBE0EC}" type="parTrans" cxnId="{1DB94120-7D9D-4682-8663-6B99D929782F}">
      <dgm:prSet/>
      <dgm:spPr/>
      <dgm:t>
        <a:bodyPr/>
        <a:lstStyle/>
        <a:p>
          <a:endParaRPr lang="id-ID"/>
        </a:p>
      </dgm:t>
    </dgm:pt>
    <dgm:pt modelId="{77BDF1FA-EF4B-453C-A969-A3BB0E55E1DA}" type="sibTrans" cxnId="{1DB94120-7D9D-4682-8663-6B99D929782F}">
      <dgm:prSet/>
      <dgm:spPr/>
      <dgm:t>
        <a:bodyPr/>
        <a:lstStyle/>
        <a:p>
          <a:endParaRPr lang="id-ID"/>
        </a:p>
      </dgm:t>
    </dgm:pt>
    <dgm:pt modelId="{88DDDB59-A900-4571-93FD-29FE449A67A6}">
      <dgm:prSet phldrT="[Text]"/>
      <dgm:spPr/>
      <dgm:t>
        <a:bodyPr/>
        <a:lstStyle/>
        <a:p>
          <a:r>
            <a:rPr lang="en-US" dirty="0" err="1"/>
            <a:t>Agresif</a:t>
          </a:r>
          <a:endParaRPr lang="id-ID" dirty="0"/>
        </a:p>
      </dgm:t>
    </dgm:pt>
    <dgm:pt modelId="{D928B0C2-5E3C-4017-A1F8-F3B6DA2CD2D3}" type="parTrans" cxnId="{2824E034-8C76-4943-9D9F-B5BF6D2D551B}">
      <dgm:prSet/>
      <dgm:spPr/>
      <dgm:t>
        <a:bodyPr/>
        <a:lstStyle/>
        <a:p>
          <a:endParaRPr lang="id-ID"/>
        </a:p>
      </dgm:t>
    </dgm:pt>
    <dgm:pt modelId="{CFD9E24D-4052-4D19-B6B8-1764871CA75F}" type="sibTrans" cxnId="{2824E034-8C76-4943-9D9F-B5BF6D2D551B}">
      <dgm:prSet/>
      <dgm:spPr/>
      <dgm:t>
        <a:bodyPr/>
        <a:lstStyle/>
        <a:p>
          <a:endParaRPr lang="id-ID"/>
        </a:p>
      </dgm:t>
    </dgm:pt>
    <dgm:pt modelId="{96EA1C14-4FB0-4E20-B3F5-39AFF62B6F33}">
      <dgm:prSet phldrT="[Text]" phldr="1"/>
      <dgm:spPr/>
      <dgm:t>
        <a:bodyPr/>
        <a:lstStyle/>
        <a:p>
          <a:endParaRPr lang="id-ID"/>
        </a:p>
      </dgm:t>
    </dgm:pt>
    <dgm:pt modelId="{2E3E4E21-DCFC-4B81-94E5-E6C4CB7104DD}" type="parTrans" cxnId="{F328A55A-0AC9-477E-82BF-CF3D0E69BB32}">
      <dgm:prSet/>
      <dgm:spPr/>
      <dgm:t>
        <a:bodyPr/>
        <a:lstStyle/>
        <a:p>
          <a:endParaRPr lang="id-ID"/>
        </a:p>
      </dgm:t>
    </dgm:pt>
    <dgm:pt modelId="{3D097447-5F7A-4373-86A6-F60AA6782A91}" type="sibTrans" cxnId="{F328A55A-0AC9-477E-82BF-CF3D0E69BB32}">
      <dgm:prSet/>
      <dgm:spPr/>
      <dgm:t>
        <a:bodyPr/>
        <a:lstStyle/>
        <a:p>
          <a:endParaRPr lang="id-ID"/>
        </a:p>
      </dgm:t>
    </dgm:pt>
    <dgm:pt modelId="{A8956E34-3BF0-474F-AE86-A4D1672E03D0}">
      <dgm:prSet phldrT="[Text]"/>
      <dgm:spPr/>
      <dgm:t>
        <a:bodyPr/>
        <a:lstStyle/>
        <a:p>
          <a:r>
            <a:rPr lang="en-US" dirty="0" err="1"/>
            <a:t>Pasif</a:t>
          </a:r>
          <a:endParaRPr lang="id-ID" dirty="0"/>
        </a:p>
      </dgm:t>
    </dgm:pt>
    <dgm:pt modelId="{9E2C95FB-A6FA-44D7-ABF3-898519B97F15}" type="parTrans" cxnId="{7C686A0B-34DE-4534-BFCC-F97515943449}">
      <dgm:prSet/>
      <dgm:spPr/>
      <dgm:t>
        <a:bodyPr/>
        <a:lstStyle/>
        <a:p>
          <a:endParaRPr lang="id-ID"/>
        </a:p>
      </dgm:t>
    </dgm:pt>
    <dgm:pt modelId="{ADAED241-847D-4079-862F-67E01B7B7DD7}" type="sibTrans" cxnId="{7C686A0B-34DE-4534-BFCC-F97515943449}">
      <dgm:prSet/>
      <dgm:spPr/>
      <dgm:t>
        <a:bodyPr/>
        <a:lstStyle/>
        <a:p>
          <a:endParaRPr lang="id-ID"/>
        </a:p>
      </dgm:t>
    </dgm:pt>
    <dgm:pt modelId="{32E11AC2-19FE-401E-87FB-6DA05988E429}">
      <dgm:prSet phldrT="[Text]" phldr="1"/>
      <dgm:spPr/>
      <dgm:t>
        <a:bodyPr/>
        <a:lstStyle/>
        <a:p>
          <a:endParaRPr lang="id-ID"/>
        </a:p>
      </dgm:t>
    </dgm:pt>
    <dgm:pt modelId="{5481C539-F81C-4E15-A758-5BA04EDCE25B}" type="parTrans" cxnId="{1E0001A8-65B9-4F65-9BFE-1DC3F4186372}">
      <dgm:prSet/>
      <dgm:spPr/>
      <dgm:t>
        <a:bodyPr/>
        <a:lstStyle/>
        <a:p>
          <a:endParaRPr lang="id-ID"/>
        </a:p>
      </dgm:t>
    </dgm:pt>
    <dgm:pt modelId="{6BA9CE80-F145-4B98-B850-8D29F9F72D6F}" type="sibTrans" cxnId="{1E0001A8-65B9-4F65-9BFE-1DC3F4186372}">
      <dgm:prSet/>
      <dgm:spPr/>
      <dgm:t>
        <a:bodyPr/>
        <a:lstStyle/>
        <a:p>
          <a:endParaRPr lang="id-ID"/>
        </a:p>
      </dgm:t>
    </dgm:pt>
    <dgm:pt modelId="{6061BD28-5236-402E-AE89-CEF020EC4D7E}">
      <dgm:prSet phldrT="[Text]"/>
      <dgm:spPr/>
      <dgm:t>
        <a:bodyPr/>
        <a:lstStyle/>
        <a:p>
          <a:r>
            <a:rPr lang="en-US" dirty="0" err="1"/>
            <a:t>Asertif</a:t>
          </a:r>
          <a:endParaRPr lang="id-ID" dirty="0"/>
        </a:p>
      </dgm:t>
    </dgm:pt>
    <dgm:pt modelId="{F2952BF0-D8C0-4F2E-AF37-156124C99F74}" type="parTrans" cxnId="{B0EAEE82-817A-4E57-A942-A1CEFC829817}">
      <dgm:prSet/>
      <dgm:spPr/>
      <dgm:t>
        <a:bodyPr/>
        <a:lstStyle/>
        <a:p>
          <a:endParaRPr lang="id-ID"/>
        </a:p>
      </dgm:t>
    </dgm:pt>
    <dgm:pt modelId="{3C7EFA66-C9E8-4934-8B9B-EF0EA2E1A9C1}" type="sibTrans" cxnId="{B0EAEE82-817A-4E57-A942-A1CEFC829817}">
      <dgm:prSet/>
      <dgm:spPr/>
      <dgm:t>
        <a:bodyPr/>
        <a:lstStyle/>
        <a:p>
          <a:endParaRPr lang="id-ID"/>
        </a:p>
      </dgm:t>
    </dgm:pt>
    <dgm:pt modelId="{6232ECEB-E296-499B-8AB7-F658AE5C0C8F}" type="pres">
      <dgm:prSet presAssocID="{740B3F36-C335-42D1-B7B4-7B882FA11E5C}" presName="Name0" presStyleCnt="0">
        <dgm:presLayoutVars>
          <dgm:chMax/>
          <dgm:chPref/>
          <dgm:dir/>
        </dgm:presLayoutVars>
      </dgm:prSet>
      <dgm:spPr/>
    </dgm:pt>
    <dgm:pt modelId="{25D4F23E-2028-4144-AE99-F0A0645F88FE}" type="pres">
      <dgm:prSet presAssocID="{65296B30-1D24-49FE-876A-06CC3D2B14E5}" presName="composite" presStyleCnt="0">
        <dgm:presLayoutVars>
          <dgm:chMax val="1"/>
          <dgm:chPref val="1"/>
        </dgm:presLayoutVars>
      </dgm:prSet>
      <dgm:spPr/>
    </dgm:pt>
    <dgm:pt modelId="{DBAEBB17-C810-4136-BE64-436CD0482F0C}" type="pres">
      <dgm:prSet presAssocID="{65296B30-1D24-49FE-876A-06CC3D2B14E5}" presName="Accent" presStyleLbl="trAlignAcc1" presStyleIdx="0" presStyleCnt="3">
        <dgm:presLayoutVars>
          <dgm:chMax val="0"/>
          <dgm:chPref val="0"/>
        </dgm:presLayoutVars>
      </dgm:prSet>
      <dgm:spPr/>
    </dgm:pt>
    <dgm:pt modelId="{3FAE6DD2-E72F-409D-8B82-C678AF3CACFB}" type="pres">
      <dgm:prSet presAssocID="{65296B30-1D24-49FE-876A-06CC3D2B14E5}" presName="Image" presStyleLbl="alignImgPlace1" presStyleIdx="0" presStyleCnt="3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6F1E3B33-D6C2-4E97-B60E-B8BF9EA5F89E}" type="pres">
      <dgm:prSet presAssocID="{65296B30-1D24-49FE-876A-06CC3D2B14E5}" presName="ChildComposite" presStyleCnt="0"/>
      <dgm:spPr/>
    </dgm:pt>
    <dgm:pt modelId="{DDEBA2A2-8275-4652-83CB-5D0674822760}" type="pres">
      <dgm:prSet presAssocID="{65296B30-1D24-49FE-876A-06CC3D2B14E5}" presName="Child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FA562B3-A334-4454-A733-542FA1A264CC}" type="pres">
      <dgm:prSet presAssocID="{65296B30-1D24-49FE-876A-06CC3D2B14E5}" presName="Parent" presStyleLbl="revTx" presStyleIdx="0" presStyleCnt="3">
        <dgm:presLayoutVars>
          <dgm:chMax val="1"/>
          <dgm:chPref val="0"/>
          <dgm:bulletEnabled val="1"/>
        </dgm:presLayoutVars>
      </dgm:prSet>
      <dgm:spPr/>
    </dgm:pt>
    <dgm:pt modelId="{D0F8A560-9E2B-4937-8F1A-C2C6D125B110}" type="pres">
      <dgm:prSet presAssocID="{77BDF1FA-EF4B-453C-A969-A3BB0E55E1DA}" presName="sibTrans" presStyleCnt="0"/>
      <dgm:spPr/>
    </dgm:pt>
    <dgm:pt modelId="{B8C10132-2560-4C24-979E-68C9CED3B7DA}" type="pres">
      <dgm:prSet presAssocID="{96EA1C14-4FB0-4E20-B3F5-39AFF62B6F33}" presName="composite" presStyleCnt="0">
        <dgm:presLayoutVars>
          <dgm:chMax val="1"/>
          <dgm:chPref val="1"/>
        </dgm:presLayoutVars>
      </dgm:prSet>
      <dgm:spPr/>
    </dgm:pt>
    <dgm:pt modelId="{E9EFF90A-1E80-4F27-AAFB-0B04C1C43CB5}" type="pres">
      <dgm:prSet presAssocID="{96EA1C14-4FB0-4E20-B3F5-39AFF62B6F33}" presName="Accent" presStyleLbl="trAlignAcc1" presStyleIdx="1" presStyleCnt="3">
        <dgm:presLayoutVars>
          <dgm:chMax val="0"/>
          <dgm:chPref val="0"/>
        </dgm:presLayoutVars>
      </dgm:prSet>
      <dgm:spPr/>
    </dgm:pt>
    <dgm:pt modelId="{C62BA626-683A-4EB1-9E13-CAAFDB28B7CE}" type="pres">
      <dgm:prSet presAssocID="{96EA1C14-4FB0-4E20-B3F5-39AFF62B6F33}" presName="Image" presStyleLbl="alignImgPlace1" presStyleIdx="1" presStyleCnt="3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C091552E-A971-462C-84FD-D7E110A731E1}" type="pres">
      <dgm:prSet presAssocID="{96EA1C14-4FB0-4E20-B3F5-39AFF62B6F33}" presName="ChildComposite" presStyleCnt="0"/>
      <dgm:spPr/>
    </dgm:pt>
    <dgm:pt modelId="{A1DC0D1F-FE44-48A2-A3FD-1476CA005420}" type="pres">
      <dgm:prSet presAssocID="{96EA1C14-4FB0-4E20-B3F5-39AFF62B6F33}" presName="Child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1A39C3F-BEC9-49E8-B513-298CC9F4BA5A}" type="pres">
      <dgm:prSet presAssocID="{96EA1C14-4FB0-4E20-B3F5-39AFF62B6F33}" presName="Parent" presStyleLbl="revTx" presStyleIdx="1" presStyleCnt="3">
        <dgm:presLayoutVars>
          <dgm:chMax val="1"/>
          <dgm:chPref val="0"/>
          <dgm:bulletEnabled val="1"/>
        </dgm:presLayoutVars>
      </dgm:prSet>
      <dgm:spPr/>
    </dgm:pt>
    <dgm:pt modelId="{87F5F6A2-91B7-4C7B-ABCF-FD99C9CAFD21}" type="pres">
      <dgm:prSet presAssocID="{3D097447-5F7A-4373-86A6-F60AA6782A91}" presName="sibTrans" presStyleCnt="0"/>
      <dgm:spPr/>
    </dgm:pt>
    <dgm:pt modelId="{EA466B88-4145-42E5-9CD1-6F7F2979DF33}" type="pres">
      <dgm:prSet presAssocID="{32E11AC2-19FE-401E-87FB-6DA05988E429}" presName="composite" presStyleCnt="0">
        <dgm:presLayoutVars>
          <dgm:chMax val="1"/>
          <dgm:chPref val="1"/>
        </dgm:presLayoutVars>
      </dgm:prSet>
      <dgm:spPr/>
    </dgm:pt>
    <dgm:pt modelId="{41E5CE15-0226-48A1-9856-3855D56B013B}" type="pres">
      <dgm:prSet presAssocID="{32E11AC2-19FE-401E-87FB-6DA05988E429}" presName="Accent" presStyleLbl="trAlignAcc1" presStyleIdx="2" presStyleCnt="3">
        <dgm:presLayoutVars>
          <dgm:chMax val="0"/>
          <dgm:chPref val="0"/>
        </dgm:presLayoutVars>
      </dgm:prSet>
      <dgm:spPr/>
    </dgm:pt>
    <dgm:pt modelId="{E8CD06F8-2213-470D-9FA8-F20C249F41BB}" type="pres">
      <dgm:prSet presAssocID="{32E11AC2-19FE-401E-87FB-6DA05988E429}" presName="Image" presStyleLbl="alignImgPlace1" presStyleIdx="2" presStyleCnt="3">
        <dgm:presLayoutVars>
          <dgm:chMax val="0"/>
          <dgm:chPref val="0"/>
        </dgm:presLayoutVars>
      </dgm:prSet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1D50E620-B961-4A4F-92C8-D9C705568BC4}" type="pres">
      <dgm:prSet presAssocID="{32E11AC2-19FE-401E-87FB-6DA05988E429}" presName="ChildComposite" presStyleCnt="0"/>
      <dgm:spPr/>
    </dgm:pt>
    <dgm:pt modelId="{23FBD709-C747-43A7-B81F-F587725A1DAC}" type="pres">
      <dgm:prSet presAssocID="{32E11AC2-19FE-401E-87FB-6DA05988E429}" presName="Child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35F1457F-40F4-4EB2-829A-7DB65EE07F48}" type="pres">
      <dgm:prSet presAssocID="{32E11AC2-19FE-401E-87FB-6DA05988E429}" presName="Parent" presStyleLbl="revTx" presStyleIdx="2" presStyleCnt="3">
        <dgm:presLayoutVars>
          <dgm:chMax val="1"/>
          <dgm:chPref val="0"/>
          <dgm:bulletEnabled val="1"/>
        </dgm:presLayoutVars>
      </dgm:prSet>
      <dgm:spPr/>
    </dgm:pt>
  </dgm:ptLst>
  <dgm:cxnLst>
    <dgm:cxn modelId="{3792BF08-9C48-4C76-8B5B-D0398DE65D5B}" type="presOf" srcId="{88DDDB59-A900-4571-93FD-29FE449A67A6}" destId="{DDEBA2A2-8275-4652-83CB-5D0674822760}" srcOrd="0" destOrd="0" presId="urn:microsoft.com/office/officeart/2008/layout/CaptionedPictures"/>
    <dgm:cxn modelId="{7C686A0B-34DE-4534-BFCC-F97515943449}" srcId="{96EA1C14-4FB0-4E20-B3F5-39AFF62B6F33}" destId="{A8956E34-3BF0-474F-AE86-A4D1672E03D0}" srcOrd="0" destOrd="0" parTransId="{9E2C95FB-A6FA-44D7-ABF3-898519B97F15}" sibTransId="{ADAED241-847D-4079-862F-67E01B7B7DD7}"/>
    <dgm:cxn modelId="{E527E40D-3280-468A-BA6D-D8B39B099C08}" type="presOf" srcId="{740B3F36-C335-42D1-B7B4-7B882FA11E5C}" destId="{6232ECEB-E296-499B-8AB7-F658AE5C0C8F}" srcOrd="0" destOrd="0" presId="urn:microsoft.com/office/officeart/2008/layout/CaptionedPictures"/>
    <dgm:cxn modelId="{1DB94120-7D9D-4682-8663-6B99D929782F}" srcId="{740B3F36-C335-42D1-B7B4-7B882FA11E5C}" destId="{65296B30-1D24-49FE-876A-06CC3D2B14E5}" srcOrd="0" destOrd="0" parTransId="{3BA4CFAE-BD95-4392-87DD-550B0FCBE0EC}" sibTransId="{77BDF1FA-EF4B-453C-A969-A3BB0E55E1DA}"/>
    <dgm:cxn modelId="{AA353429-8E26-46CB-8091-AD28D32B1EB8}" type="presOf" srcId="{96EA1C14-4FB0-4E20-B3F5-39AFF62B6F33}" destId="{11A39C3F-BEC9-49E8-B513-298CC9F4BA5A}" srcOrd="0" destOrd="0" presId="urn:microsoft.com/office/officeart/2008/layout/CaptionedPictures"/>
    <dgm:cxn modelId="{2824E034-8C76-4943-9D9F-B5BF6D2D551B}" srcId="{65296B30-1D24-49FE-876A-06CC3D2B14E5}" destId="{88DDDB59-A900-4571-93FD-29FE449A67A6}" srcOrd="0" destOrd="0" parTransId="{D928B0C2-5E3C-4017-A1F8-F3B6DA2CD2D3}" sibTransId="{CFD9E24D-4052-4D19-B6B8-1764871CA75F}"/>
    <dgm:cxn modelId="{A0325257-FE63-4DB4-B5DF-96E79776933A}" type="presOf" srcId="{6061BD28-5236-402E-AE89-CEF020EC4D7E}" destId="{23FBD709-C747-43A7-B81F-F587725A1DAC}" srcOrd="0" destOrd="0" presId="urn:microsoft.com/office/officeart/2008/layout/CaptionedPictures"/>
    <dgm:cxn modelId="{F328A55A-0AC9-477E-82BF-CF3D0E69BB32}" srcId="{740B3F36-C335-42D1-B7B4-7B882FA11E5C}" destId="{96EA1C14-4FB0-4E20-B3F5-39AFF62B6F33}" srcOrd="1" destOrd="0" parTransId="{2E3E4E21-DCFC-4B81-94E5-E6C4CB7104DD}" sibTransId="{3D097447-5F7A-4373-86A6-F60AA6782A91}"/>
    <dgm:cxn modelId="{F0D8347D-8711-47E9-847E-CE60D1D5AD5A}" type="presOf" srcId="{A8956E34-3BF0-474F-AE86-A4D1672E03D0}" destId="{A1DC0D1F-FE44-48A2-A3FD-1476CA005420}" srcOrd="0" destOrd="0" presId="urn:microsoft.com/office/officeart/2008/layout/CaptionedPictures"/>
    <dgm:cxn modelId="{B0EAEE82-817A-4E57-A942-A1CEFC829817}" srcId="{32E11AC2-19FE-401E-87FB-6DA05988E429}" destId="{6061BD28-5236-402E-AE89-CEF020EC4D7E}" srcOrd="0" destOrd="0" parTransId="{F2952BF0-D8C0-4F2E-AF37-156124C99F74}" sibTransId="{3C7EFA66-C9E8-4934-8B9B-EF0EA2E1A9C1}"/>
    <dgm:cxn modelId="{0F6AAD9D-3641-4DB4-8C2B-87B9C0A57703}" type="presOf" srcId="{32E11AC2-19FE-401E-87FB-6DA05988E429}" destId="{35F1457F-40F4-4EB2-829A-7DB65EE07F48}" srcOrd="0" destOrd="0" presId="urn:microsoft.com/office/officeart/2008/layout/CaptionedPictures"/>
    <dgm:cxn modelId="{1E0001A8-65B9-4F65-9BFE-1DC3F4186372}" srcId="{740B3F36-C335-42D1-B7B4-7B882FA11E5C}" destId="{32E11AC2-19FE-401E-87FB-6DA05988E429}" srcOrd="2" destOrd="0" parTransId="{5481C539-F81C-4E15-A758-5BA04EDCE25B}" sibTransId="{6BA9CE80-F145-4B98-B850-8D29F9F72D6F}"/>
    <dgm:cxn modelId="{1B3A08F5-33EF-4FD9-9900-8BA28023050A}" type="presOf" srcId="{65296B30-1D24-49FE-876A-06CC3D2B14E5}" destId="{5FA562B3-A334-4454-A733-542FA1A264CC}" srcOrd="0" destOrd="0" presId="urn:microsoft.com/office/officeart/2008/layout/CaptionedPictures"/>
    <dgm:cxn modelId="{A1F127AD-7B44-4E59-82EE-DD41F1E93622}" type="presParOf" srcId="{6232ECEB-E296-499B-8AB7-F658AE5C0C8F}" destId="{25D4F23E-2028-4144-AE99-F0A0645F88FE}" srcOrd="0" destOrd="0" presId="urn:microsoft.com/office/officeart/2008/layout/CaptionedPictures"/>
    <dgm:cxn modelId="{FD8DD8B1-8550-4002-AA83-5A96B6D5E330}" type="presParOf" srcId="{25D4F23E-2028-4144-AE99-F0A0645F88FE}" destId="{DBAEBB17-C810-4136-BE64-436CD0482F0C}" srcOrd="0" destOrd="0" presId="urn:microsoft.com/office/officeart/2008/layout/CaptionedPictures"/>
    <dgm:cxn modelId="{0E25CCB1-52A6-4902-9AE9-F50FBDA9E4EC}" type="presParOf" srcId="{25D4F23E-2028-4144-AE99-F0A0645F88FE}" destId="{3FAE6DD2-E72F-409D-8B82-C678AF3CACFB}" srcOrd="1" destOrd="0" presId="urn:microsoft.com/office/officeart/2008/layout/CaptionedPictures"/>
    <dgm:cxn modelId="{9D7D9C57-F45F-413F-8469-7D25F94EEBF4}" type="presParOf" srcId="{25D4F23E-2028-4144-AE99-F0A0645F88FE}" destId="{6F1E3B33-D6C2-4E97-B60E-B8BF9EA5F89E}" srcOrd="2" destOrd="0" presId="urn:microsoft.com/office/officeart/2008/layout/CaptionedPictures"/>
    <dgm:cxn modelId="{7524A7A3-DBC3-467A-AE18-E381BE889085}" type="presParOf" srcId="{6F1E3B33-D6C2-4E97-B60E-B8BF9EA5F89E}" destId="{DDEBA2A2-8275-4652-83CB-5D0674822760}" srcOrd="0" destOrd="0" presId="urn:microsoft.com/office/officeart/2008/layout/CaptionedPictures"/>
    <dgm:cxn modelId="{69BA0735-F734-4F29-B4F6-E61436083D2C}" type="presParOf" srcId="{6F1E3B33-D6C2-4E97-B60E-B8BF9EA5F89E}" destId="{5FA562B3-A334-4454-A733-542FA1A264CC}" srcOrd="1" destOrd="0" presId="urn:microsoft.com/office/officeart/2008/layout/CaptionedPictures"/>
    <dgm:cxn modelId="{885C8B67-7E2D-405E-9A7D-1711CDA5B4BA}" type="presParOf" srcId="{6232ECEB-E296-499B-8AB7-F658AE5C0C8F}" destId="{D0F8A560-9E2B-4937-8F1A-C2C6D125B110}" srcOrd="1" destOrd="0" presId="urn:microsoft.com/office/officeart/2008/layout/CaptionedPictures"/>
    <dgm:cxn modelId="{7B995CB0-2865-4CD1-B1FC-FBD810C4FAB6}" type="presParOf" srcId="{6232ECEB-E296-499B-8AB7-F658AE5C0C8F}" destId="{B8C10132-2560-4C24-979E-68C9CED3B7DA}" srcOrd="2" destOrd="0" presId="urn:microsoft.com/office/officeart/2008/layout/CaptionedPictures"/>
    <dgm:cxn modelId="{7CFB17E1-5990-4265-8970-65D83ECC2860}" type="presParOf" srcId="{B8C10132-2560-4C24-979E-68C9CED3B7DA}" destId="{E9EFF90A-1E80-4F27-AAFB-0B04C1C43CB5}" srcOrd="0" destOrd="0" presId="urn:microsoft.com/office/officeart/2008/layout/CaptionedPictures"/>
    <dgm:cxn modelId="{1A2F830B-CD66-4BB2-9E88-1AA62F8210C0}" type="presParOf" srcId="{B8C10132-2560-4C24-979E-68C9CED3B7DA}" destId="{C62BA626-683A-4EB1-9E13-CAAFDB28B7CE}" srcOrd="1" destOrd="0" presId="urn:microsoft.com/office/officeart/2008/layout/CaptionedPictures"/>
    <dgm:cxn modelId="{CD3618F7-C754-4C75-9351-E36B28DD9729}" type="presParOf" srcId="{B8C10132-2560-4C24-979E-68C9CED3B7DA}" destId="{C091552E-A971-462C-84FD-D7E110A731E1}" srcOrd="2" destOrd="0" presId="urn:microsoft.com/office/officeart/2008/layout/CaptionedPictures"/>
    <dgm:cxn modelId="{FB85F03D-ABB1-4170-8BC4-D261E2ACAE1F}" type="presParOf" srcId="{C091552E-A971-462C-84FD-D7E110A731E1}" destId="{A1DC0D1F-FE44-48A2-A3FD-1476CA005420}" srcOrd="0" destOrd="0" presId="urn:microsoft.com/office/officeart/2008/layout/CaptionedPictures"/>
    <dgm:cxn modelId="{19D5B742-3778-475E-82DF-8A227448C00C}" type="presParOf" srcId="{C091552E-A971-462C-84FD-D7E110A731E1}" destId="{11A39C3F-BEC9-49E8-B513-298CC9F4BA5A}" srcOrd="1" destOrd="0" presId="urn:microsoft.com/office/officeart/2008/layout/CaptionedPictures"/>
    <dgm:cxn modelId="{6FADEEBA-2C28-4A32-ACD1-9DECF36CE439}" type="presParOf" srcId="{6232ECEB-E296-499B-8AB7-F658AE5C0C8F}" destId="{87F5F6A2-91B7-4C7B-ABCF-FD99C9CAFD21}" srcOrd="3" destOrd="0" presId="urn:microsoft.com/office/officeart/2008/layout/CaptionedPictures"/>
    <dgm:cxn modelId="{BAB282D6-EFBF-4D17-A4AE-E4DEBD8FC89B}" type="presParOf" srcId="{6232ECEB-E296-499B-8AB7-F658AE5C0C8F}" destId="{EA466B88-4145-42E5-9CD1-6F7F2979DF33}" srcOrd="4" destOrd="0" presId="urn:microsoft.com/office/officeart/2008/layout/CaptionedPictures"/>
    <dgm:cxn modelId="{1C633817-5E47-456C-9699-DBD6D5EE9F28}" type="presParOf" srcId="{EA466B88-4145-42E5-9CD1-6F7F2979DF33}" destId="{41E5CE15-0226-48A1-9856-3855D56B013B}" srcOrd="0" destOrd="0" presId="urn:microsoft.com/office/officeart/2008/layout/CaptionedPictures"/>
    <dgm:cxn modelId="{C83D13CB-16C8-4872-9B5C-5C019AA18789}" type="presParOf" srcId="{EA466B88-4145-42E5-9CD1-6F7F2979DF33}" destId="{E8CD06F8-2213-470D-9FA8-F20C249F41BB}" srcOrd="1" destOrd="0" presId="urn:microsoft.com/office/officeart/2008/layout/CaptionedPictures"/>
    <dgm:cxn modelId="{4ACDFEB8-53F3-4542-93D9-50ABC2504D4A}" type="presParOf" srcId="{EA466B88-4145-42E5-9CD1-6F7F2979DF33}" destId="{1D50E620-B961-4A4F-92C8-D9C705568BC4}" srcOrd="2" destOrd="0" presId="urn:microsoft.com/office/officeart/2008/layout/CaptionedPictures"/>
    <dgm:cxn modelId="{4593AB1F-924D-4083-9F83-6DEAD6136B77}" type="presParOf" srcId="{1D50E620-B961-4A4F-92C8-D9C705568BC4}" destId="{23FBD709-C747-43A7-B81F-F587725A1DAC}" srcOrd="0" destOrd="0" presId="urn:microsoft.com/office/officeart/2008/layout/CaptionedPictures"/>
    <dgm:cxn modelId="{E4FA383B-C165-40A8-9A74-92FC8EFD9E4E}" type="presParOf" srcId="{1D50E620-B961-4A4F-92C8-D9C705568BC4}" destId="{35F1457F-40F4-4EB2-829A-7DB65EE07F48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4472C5-6E59-4ADB-A3F4-E2F4EAFCE9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d-ID"/>
        </a:p>
      </dgm:t>
    </dgm:pt>
    <dgm:pt modelId="{3AB0210E-6EA4-4B15-9094-B08B04868C9A}">
      <dgm:prSet custT="1"/>
      <dgm:spPr/>
      <dgm:t>
        <a:bodyPr/>
        <a:lstStyle/>
        <a:p>
          <a:r>
            <a:rPr lang="en-US" sz="2800"/>
            <a:t>Percaya diri</a:t>
          </a:r>
          <a:endParaRPr lang="id-ID" sz="2800"/>
        </a:p>
      </dgm:t>
    </dgm:pt>
    <dgm:pt modelId="{67066736-8FBF-487F-9859-50FA410C7353}" type="parTrans" cxnId="{9E33D3D9-3C81-46DA-9899-3A63855CA2F8}">
      <dgm:prSet/>
      <dgm:spPr/>
      <dgm:t>
        <a:bodyPr/>
        <a:lstStyle/>
        <a:p>
          <a:endParaRPr lang="id-ID" sz="2800"/>
        </a:p>
      </dgm:t>
    </dgm:pt>
    <dgm:pt modelId="{D6545E71-0BBE-488E-9BB4-9A8752E082E5}" type="sibTrans" cxnId="{9E33D3D9-3C81-46DA-9899-3A63855CA2F8}">
      <dgm:prSet/>
      <dgm:spPr/>
      <dgm:t>
        <a:bodyPr/>
        <a:lstStyle/>
        <a:p>
          <a:endParaRPr lang="id-ID" sz="2800"/>
        </a:p>
      </dgm:t>
    </dgm:pt>
    <dgm:pt modelId="{9DF3830B-8B9F-4F6F-B215-D08930D3E31F}">
      <dgm:prSet custT="1"/>
      <dgm:spPr/>
      <dgm:t>
        <a:bodyPr/>
        <a:lstStyle/>
        <a:p>
          <a:r>
            <a:rPr lang="en-US" sz="2800"/>
            <a:t>Proaktif</a:t>
          </a:r>
          <a:endParaRPr lang="id-ID" sz="2800"/>
        </a:p>
      </dgm:t>
    </dgm:pt>
    <dgm:pt modelId="{44F86DC6-CD6B-4DD2-BC7C-94DCF38FC06A}" type="parTrans" cxnId="{12640658-5CF4-4DD4-A3B3-228F443D2C5B}">
      <dgm:prSet/>
      <dgm:spPr/>
      <dgm:t>
        <a:bodyPr/>
        <a:lstStyle/>
        <a:p>
          <a:endParaRPr lang="id-ID" sz="2800"/>
        </a:p>
      </dgm:t>
    </dgm:pt>
    <dgm:pt modelId="{982F83C4-A04E-40DE-B310-CF747123DEF0}" type="sibTrans" cxnId="{12640658-5CF4-4DD4-A3B3-228F443D2C5B}">
      <dgm:prSet/>
      <dgm:spPr/>
      <dgm:t>
        <a:bodyPr/>
        <a:lstStyle/>
        <a:p>
          <a:endParaRPr lang="id-ID" sz="2800"/>
        </a:p>
      </dgm:t>
    </dgm:pt>
    <dgm:pt modelId="{A4C568CF-4140-40DF-9232-EA686938832F}">
      <dgm:prSet custT="1"/>
      <dgm:spPr/>
      <dgm:t>
        <a:bodyPr/>
        <a:lstStyle/>
        <a:p>
          <a:r>
            <a:rPr lang="en-US" sz="2800"/>
            <a:t>Win-win</a:t>
          </a:r>
          <a:endParaRPr lang="id-ID" sz="2800"/>
        </a:p>
      </dgm:t>
    </dgm:pt>
    <dgm:pt modelId="{B2D7C300-7687-40F3-8D35-B3E716A0AA46}" type="parTrans" cxnId="{36139F8C-189A-41D2-9C70-D80E81EBECC3}">
      <dgm:prSet/>
      <dgm:spPr/>
      <dgm:t>
        <a:bodyPr/>
        <a:lstStyle/>
        <a:p>
          <a:endParaRPr lang="id-ID" sz="2800"/>
        </a:p>
      </dgm:t>
    </dgm:pt>
    <dgm:pt modelId="{7BC6A56C-D809-4F52-8126-299636C042C5}" type="sibTrans" cxnId="{36139F8C-189A-41D2-9C70-D80E81EBECC3}">
      <dgm:prSet/>
      <dgm:spPr/>
      <dgm:t>
        <a:bodyPr/>
        <a:lstStyle/>
        <a:p>
          <a:endParaRPr lang="id-ID" sz="2800"/>
        </a:p>
      </dgm:t>
    </dgm:pt>
    <dgm:pt modelId="{80B9E9B5-C8A5-4318-B2E0-9A0C3EFEBC85}" type="pres">
      <dgm:prSet presAssocID="{A94472C5-6E59-4ADB-A3F4-E2F4EAFCE9B8}" presName="Name0" presStyleCnt="0">
        <dgm:presLayoutVars>
          <dgm:dir/>
          <dgm:animLvl val="lvl"/>
          <dgm:resizeHandles val="exact"/>
        </dgm:presLayoutVars>
      </dgm:prSet>
      <dgm:spPr/>
    </dgm:pt>
    <dgm:pt modelId="{8509D78E-4DC1-419B-B9C1-52B8A5F46716}" type="pres">
      <dgm:prSet presAssocID="{3AB0210E-6EA4-4B15-9094-B08B04868C9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9B1955D-FE4D-4DF6-A0AF-12702714A2AD}" type="pres">
      <dgm:prSet presAssocID="{D6545E71-0BBE-488E-9BB4-9A8752E082E5}" presName="parTxOnlySpace" presStyleCnt="0"/>
      <dgm:spPr/>
    </dgm:pt>
    <dgm:pt modelId="{A420554D-44E2-4277-A073-F7FB4DDCE1D8}" type="pres">
      <dgm:prSet presAssocID="{9DF3830B-8B9F-4F6F-B215-D08930D3E31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216DF9F-73D7-4F7A-B0A2-6CFCABA4E8CF}" type="pres">
      <dgm:prSet presAssocID="{982F83C4-A04E-40DE-B310-CF747123DEF0}" presName="parTxOnlySpace" presStyleCnt="0"/>
      <dgm:spPr/>
    </dgm:pt>
    <dgm:pt modelId="{AA1F05CA-C6DE-45CF-AD04-E326D3DA4606}" type="pres">
      <dgm:prSet presAssocID="{A4C568CF-4140-40DF-9232-EA686938832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2A77212-6FF6-41CE-B71D-EE9DF2E85059}" type="presOf" srcId="{3AB0210E-6EA4-4B15-9094-B08B04868C9A}" destId="{8509D78E-4DC1-419B-B9C1-52B8A5F46716}" srcOrd="0" destOrd="0" presId="urn:microsoft.com/office/officeart/2005/8/layout/chevron1"/>
    <dgm:cxn modelId="{C90D4121-B67E-415A-922B-14D159254D5E}" type="presOf" srcId="{A4C568CF-4140-40DF-9232-EA686938832F}" destId="{AA1F05CA-C6DE-45CF-AD04-E326D3DA4606}" srcOrd="0" destOrd="0" presId="urn:microsoft.com/office/officeart/2005/8/layout/chevron1"/>
    <dgm:cxn modelId="{12640658-5CF4-4DD4-A3B3-228F443D2C5B}" srcId="{A94472C5-6E59-4ADB-A3F4-E2F4EAFCE9B8}" destId="{9DF3830B-8B9F-4F6F-B215-D08930D3E31F}" srcOrd="1" destOrd="0" parTransId="{44F86DC6-CD6B-4DD2-BC7C-94DCF38FC06A}" sibTransId="{982F83C4-A04E-40DE-B310-CF747123DEF0}"/>
    <dgm:cxn modelId="{36139F8C-189A-41D2-9C70-D80E81EBECC3}" srcId="{A94472C5-6E59-4ADB-A3F4-E2F4EAFCE9B8}" destId="{A4C568CF-4140-40DF-9232-EA686938832F}" srcOrd="2" destOrd="0" parTransId="{B2D7C300-7687-40F3-8D35-B3E716A0AA46}" sibTransId="{7BC6A56C-D809-4F52-8126-299636C042C5}"/>
    <dgm:cxn modelId="{17B7C4A8-2237-49AD-99E8-7199992B3740}" type="presOf" srcId="{9DF3830B-8B9F-4F6F-B215-D08930D3E31F}" destId="{A420554D-44E2-4277-A073-F7FB4DDCE1D8}" srcOrd="0" destOrd="0" presId="urn:microsoft.com/office/officeart/2005/8/layout/chevron1"/>
    <dgm:cxn modelId="{9E33D3D9-3C81-46DA-9899-3A63855CA2F8}" srcId="{A94472C5-6E59-4ADB-A3F4-E2F4EAFCE9B8}" destId="{3AB0210E-6EA4-4B15-9094-B08B04868C9A}" srcOrd="0" destOrd="0" parTransId="{67066736-8FBF-487F-9859-50FA410C7353}" sibTransId="{D6545E71-0BBE-488E-9BB4-9A8752E082E5}"/>
    <dgm:cxn modelId="{1937B1E9-D7A0-4FFB-BC26-E77C8FAEA57B}" type="presOf" srcId="{A94472C5-6E59-4ADB-A3F4-E2F4EAFCE9B8}" destId="{80B9E9B5-C8A5-4318-B2E0-9A0C3EFEBC85}" srcOrd="0" destOrd="0" presId="urn:microsoft.com/office/officeart/2005/8/layout/chevron1"/>
    <dgm:cxn modelId="{135EAF18-6834-45EF-8197-846C3DB7EF3D}" type="presParOf" srcId="{80B9E9B5-C8A5-4318-B2E0-9A0C3EFEBC85}" destId="{8509D78E-4DC1-419B-B9C1-52B8A5F46716}" srcOrd="0" destOrd="0" presId="urn:microsoft.com/office/officeart/2005/8/layout/chevron1"/>
    <dgm:cxn modelId="{CCD3CC46-0577-4140-8824-8FD14DFA3DC1}" type="presParOf" srcId="{80B9E9B5-C8A5-4318-B2E0-9A0C3EFEBC85}" destId="{F9B1955D-FE4D-4DF6-A0AF-12702714A2AD}" srcOrd="1" destOrd="0" presId="urn:microsoft.com/office/officeart/2005/8/layout/chevron1"/>
    <dgm:cxn modelId="{AE92BEDE-985D-4C78-BA5A-F0278C443DC4}" type="presParOf" srcId="{80B9E9B5-C8A5-4318-B2E0-9A0C3EFEBC85}" destId="{A420554D-44E2-4277-A073-F7FB4DDCE1D8}" srcOrd="2" destOrd="0" presId="urn:microsoft.com/office/officeart/2005/8/layout/chevron1"/>
    <dgm:cxn modelId="{A91E507B-12B5-43CC-9C96-5671D3052703}" type="presParOf" srcId="{80B9E9B5-C8A5-4318-B2E0-9A0C3EFEBC85}" destId="{1216DF9F-73D7-4F7A-B0A2-6CFCABA4E8CF}" srcOrd="3" destOrd="0" presId="urn:microsoft.com/office/officeart/2005/8/layout/chevron1"/>
    <dgm:cxn modelId="{680BFA21-55F1-4A26-AB53-032DD7949F11}" type="presParOf" srcId="{80B9E9B5-C8A5-4318-B2E0-9A0C3EFEBC85}" destId="{AA1F05CA-C6DE-45CF-AD04-E326D3DA460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EBB17-C810-4136-BE64-436CD0482F0C}">
      <dsp:nvSpPr>
        <dsp:cNvPr id="0" name=""/>
        <dsp:cNvSpPr/>
      </dsp:nvSpPr>
      <dsp:spPr>
        <a:xfrm>
          <a:off x="3406" y="180230"/>
          <a:ext cx="2625801" cy="30891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AE6DD2-E72F-409D-8B82-C678AF3CACFB}">
      <dsp:nvSpPr>
        <dsp:cNvPr id="0" name=""/>
        <dsp:cNvSpPr/>
      </dsp:nvSpPr>
      <dsp:spPr>
        <a:xfrm>
          <a:off x="134696" y="303797"/>
          <a:ext cx="2363221" cy="20079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BA2A2-8275-4652-83CB-5D0674822760}">
      <dsp:nvSpPr>
        <dsp:cNvPr id="0" name=""/>
        <dsp:cNvSpPr/>
      </dsp:nvSpPr>
      <dsp:spPr>
        <a:xfrm>
          <a:off x="134696" y="2620705"/>
          <a:ext cx="2363221" cy="525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Agresif</a:t>
          </a:r>
          <a:endParaRPr lang="id-ID" sz="2500" kern="1200" dirty="0"/>
        </a:p>
      </dsp:txBody>
      <dsp:txXfrm>
        <a:off x="134696" y="2620705"/>
        <a:ext cx="2363221" cy="525135"/>
      </dsp:txXfrm>
    </dsp:sp>
    <dsp:sp modelId="{5FA562B3-A334-4454-A733-542FA1A264CC}">
      <dsp:nvSpPr>
        <dsp:cNvPr id="0" name=""/>
        <dsp:cNvSpPr/>
      </dsp:nvSpPr>
      <dsp:spPr>
        <a:xfrm>
          <a:off x="134696" y="2311762"/>
          <a:ext cx="2363221" cy="308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1400" kern="1200"/>
        </a:p>
      </dsp:txBody>
      <dsp:txXfrm>
        <a:off x="134696" y="2311762"/>
        <a:ext cx="2363221" cy="308942"/>
      </dsp:txXfrm>
    </dsp:sp>
    <dsp:sp modelId="{E9EFF90A-1E80-4F27-AAFB-0B04C1C43CB5}">
      <dsp:nvSpPr>
        <dsp:cNvPr id="0" name=""/>
        <dsp:cNvSpPr/>
      </dsp:nvSpPr>
      <dsp:spPr>
        <a:xfrm>
          <a:off x="3489286" y="180230"/>
          <a:ext cx="2625801" cy="30891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2BA626-683A-4EB1-9E13-CAAFDB28B7CE}">
      <dsp:nvSpPr>
        <dsp:cNvPr id="0" name=""/>
        <dsp:cNvSpPr/>
      </dsp:nvSpPr>
      <dsp:spPr>
        <a:xfrm>
          <a:off x="3620576" y="303797"/>
          <a:ext cx="2363221" cy="200796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DC0D1F-FE44-48A2-A3FD-1476CA005420}">
      <dsp:nvSpPr>
        <dsp:cNvPr id="0" name=""/>
        <dsp:cNvSpPr/>
      </dsp:nvSpPr>
      <dsp:spPr>
        <a:xfrm>
          <a:off x="3620576" y="2620705"/>
          <a:ext cx="2363221" cy="525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Pasif</a:t>
          </a:r>
          <a:endParaRPr lang="id-ID" sz="2500" kern="1200" dirty="0"/>
        </a:p>
      </dsp:txBody>
      <dsp:txXfrm>
        <a:off x="3620576" y="2620705"/>
        <a:ext cx="2363221" cy="525135"/>
      </dsp:txXfrm>
    </dsp:sp>
    <dsp:sp modelId="{11A39C3F-BEC9-49E8-B513-298CC9F4BA5A}">
      <dsp:nvSpPr>
        <dsp:cNvPr id="0" name=""/>
        <dsp:cNvSpPr/>
      </dsp:nvSpPr>
      <dsp:spPr>
        <a:xfrm>
          <a:off x="3620576" y="2311762"/>
          <a:ext cx="2363221" cy="308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1400" kern="1200"/>
        </a:p>
      </dsp:txBody>
      <dsp:txXfrm>
        <a:off x="3620576" y="2311762"/>
        <a:ext cx="2363221" cy="308942"/>
      </dsp:txXfrm>
    </dsp:sp>
    <dsp:sp modelId="{41E5CE15-0226-48A1-9856-3855D56B013B}">
      <dsp:nvSpPr>
        <dsp:cNvPr id="0" name=""/>
        <dsp:cNvSpPr/>
      </dsp:nvSpPr>
      <dsp:spPr>
        <a:xfrm>
          <a:off x="6975167" y="180230"/>
          <a:ext cx="2625801" cy="30891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CD06F8-2213-470D-9FA8-F20C249F41BB}">
      <dsp:nvSpPr>
        <dsp:cNvPr id="0" name=""/>
        <dsp:cNvSpPr/>
      </dsp:nvSpPr>
      <dsp:spPr>
        <a:xfrm>
          <a:off x="7106457" y="303797"/>
          <a:ext cx="2363221" cy="20079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FBD709-C747-43A7-B81F-F587725A1DAC}">
      <dsp:nvSpPr>
        <dsp:cNvPr id="0" name=""/>
        <dsp:cNvSpPr/>
      </dsp:nvSpPr>
      <dsp:spPr>
        <a:xfrm>
          <a:off x="7106457" y="2620705"/>
          <a:ext cx="2363221" cy="525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Asertif</a:t>
          </a:r>
          <a:endParaRPr lang="id-ID" sz="2500" kern="1200" dirty="0"/>
        </a:p>
      </dsp:txBody>
      <dsp:txXfrm>
        <a:off x="7106457" y="2620705"/>
        <a:ext cx="2363221" cy="525135"/>
      </dsp:txXfrm>
    </dsp:sp>
    <dsp:sp modelId="{35F1457F-40F4-4EB2-829A-7DB65EE07F48}">
      <dsp:nvSpPr>
        <dsp:cNvPr id="0" name=""/>
        <dsp:cNvSpPr/>
      </dsp:nvSpPr>
      <dsp:spPr>
        <a:xfrm>
          <a:off x="7106457" y="2311762"/>
          <a:ext cx="2363221" cy="308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1400" kern="1200"/>
        </a:p>
      </dsp:txBody>
      <dsp:txXfrm>
        <a:off x="7106457" y="2311762"/>
        <a:ext cx="2363221" cy="308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9D78E-4DC1-419B-B9C1-52B8A5F46716}">
      <dsp:nvSpPr>
        <dsp:cNvPr id="0" name=""/>
        <dsp:cNvSpPr/>
      </dsp:nvSpPr>
      <dsp:spPr>
        <a:xfrm>
          <a:off x="2813" y="1039760"/>
          <a:ext cx="3427731" cy="1371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Percaya diri</a:t>
          </a:r>
          <a:endParaRPr lang="id-ID" sz="2800" kern="1200"/>
        </a:p>
      </dsp:txBody>
      <dsp:txXfrm>
        <a:off x="688359" y="1039760"/>
        <a:ext cx="2056639" cy="1371092"/>
      </dsp:txXfrm>
    </dsp:sp>
    <dsp:sp modelId="{A420554D-44E2-4277-A073-F7FB4DDCE1D8}">
      <dsp:nvSpPr>
        <dsp:cNvPr id="0" name=""/>
        <dsp:cNvSpPr/>
      </dsp:nvSpPr>
      <dsp:spPr>
        <a:xfrm>
          <a:off x="3087771" y="1039760"/>
          <a:ext cx="3427731" cy="1371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Proaktif</a:t>
          </a:r>
          <a:endParaRPr lang="id-ID" sz="2800" kern="1200"/>
        </a:p>
      </dsp:txBody>
      <dsp:txXfrm>
        <a:off x="3773317" y="1039760"/>
        <a:ext cx="2056639" cy="1371092"/>
      </dsp:txXfrm>
    </dsp:sp>
    <dsp:sp modelId="{AA1F05CA-C6DE-45CF-AD04-E326D3DA4606}">
      <dsp:nvSpPr>
        <dsp:cNvPr id="0" name=""/>
        <dsp:cNvSpPr/>
      </dsp:nvSpPr>
      <dsp:spPr>
        <a:xfrm>
          <a:off x="6172730" y="1039760"/>
          <a:ext cx="3427731" cy="13710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Win-win</a:t>
          </a:r>
          <a:endParaRPr lang="id-ID" sz="2800" kern="1200"/>
        </a:p>
      </dsp:txBody>
      <dsp:txXfrm>
        <a:off x="6858276" y="1039760"/>
        <a:ext cx="2056639" cy="13710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22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34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35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EE50-FF38-DDE7-04A4-F0DAC9738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17615-3108-C55B-EB66-39CC751F5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AFCE5-1E0E-BBB1-79CC-2DB3C891D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C29C-4761-B0FB-A21C-4EC94A04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85DCD-F7AB-0D35-6D68-8C06ACF1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79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20A7D-BAC5-034E-55E3-5832AE115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B15D6-1891-4D81-DD0D-8AE041A03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EF423-5359-C91D-A143-AED571C27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A3259-91A7-4AB5-3951-1B67E967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4FC1D-3B12-7612-1345-550F94CD7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63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C457-AB70-2E05-EEAB-80C92AEA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2F24E-365E-5566-CEA1-B77363C68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7E9AF-1869-A825-E1F5-A8F38B2D5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1BF36-5AD6-995C-17C1-FF3D5D8D9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5FC26-5F51-ACAD-EF48-A3587D09D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A64B0-FAF5-90F8-9515-57AB6626D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F4D01-F1D7-6F8D-A108-9B8AC656B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97F72-671E-C39D-912B-0EDD06725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8F10B-D768-7CD8-ABAC-46D02E42A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4CC96-2977-CAA0-725A-AE0DD5D3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8A67B-26C0-D699-D639-DAA4FF792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59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9783-C2DC-B48D-B135-F97CB173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4236D-4C5F-681B-DD88-A82D54AE7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57CD6-4C8E-10D4-600B-6D49E92F4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9FB55-F3C4-794D-6C11-DBB269AAB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71B9DD-1D2C-98D2-DBBE-53CAFC276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7BBFDE-257A-DA3B-9F99-D0933676B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793554-FA8B-96C1-B9BA-F9C16896B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CC8D52-7CF9-B543-B28E-C4746104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07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53D12-ED8D-1BE8-2DBA-57CF5849A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F2D0B3-9150-6504-03E8-20F0CC968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B4DF9-9A57-EC7B-83FF-74A0C29E5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DDDC1-B516-D1F0-F5CD-7B8453A94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58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4C684-2744-36E8-062A-FB49B7BD8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023F64-90E8-357A-1F63-60B47BEEF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1B805-E4D7-DCC2-0EA9-C3D0D28A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05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24861-83F9-08BC-D132-62F41106A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1E651-D08B-E70A-28C6-47DF18693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6E425-00B7-B70E-1279-014DF762C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ADEB2-AE87-CAFA-E2D6-33DA5BD8E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21EFD-43A8-6F6E-F8EB-DE328FED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1D08C-3C8C-34E7-7E9D-958C59738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7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802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22EDB-4ABF-F671-DCD7-3727DF144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16769A-2DD4-F89D-5701-4CE08E576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F66E84-1253-E18A-66CA-A2E4D4006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16A1B-98F5-EEE7-85BF-174AD1605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233B2-D4CE-C1AF-A84A-D3F5226B2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E443A-2146-B251-2579-C91E676DB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7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BC2FA-BC17-3BCF-A32D-980965F7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1DCC7-6C45-01FF-A567-73A307142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2FCC6-838C-04E3-0D34-0F55AB4D4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CCA71-6316-0903-8FAF-AF273A75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C1302-9FAA-B496-4409-2207327C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29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5F336-C53F-AA33-E5AF-69C36F2D6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AC63F-CBD3-5712-1F65-878B647B2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59682-0269-ACF1-5F3D-AEF22122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9A82-F0AA-1311-EB15-7EFE61C74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0CB37-D082-E146-4F17-36E695073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8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78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38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13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60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337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6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35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0D3AB-BAB4-47E2-9095-14E732542A6C}" type="datetimeFigureOut">
              <a:rPr lang="id-ID" smtClean="0"/>
              <a:t>20/06/2022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B628F92-41BF-4354-B96E-884063F5CDFC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12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84127D-6150-DE98-0525-39815F2E3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994DA-D84F-1898-D113-F87ACF4F7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9E313-965A-35E1-E6C4-002EA21877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494C4-DDE7-47E5-A549-94C8B2DF9898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E0C81-955C-FDD4-0F53-9B7ED54FC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775B4-6236-1454-F407-8D77C8341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FD2DE-7E91-440F-9E92-028833020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1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0ZfvgOVawE" TargetMode="External"/><Relationship Id="rId2" Type="http://schemas.openxmlformats.org/officeDocument/2006/relationships/hyperlink" Target="https://presenta.co.id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youtube.com/PresentaEdu?sub_confirmation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ik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freepik.com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ik.com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obrashalomcampogrande/11743961183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reativecommons.org/licenses/by-nc-sa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3.0/" TargetMode="External"/><Relationship Id="rId2" Type="http://schemas.openxmlformats.org/officeDocument/2006/relationships/hyperlink" Target="https://www.freepik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c/PresentaEdu?sub_confirmation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1D9DD-8F87-1C2C-C090-16FADD7D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File Latihan Tutorial Cara </a:t>
            </a:r>
            <a:r>
              <a:rPr lang="en-US" b="1" dirty="0" err="1"/>
              <a:t>Membuat</a:t>
            </a:r>
            <a:r>
              <a:rPr lang="en-US" b="1" dirty="0"/>
              <a:t> </a:t>
            </a:r>
            <a:r>
              <a:rPr lang="en-US" b="1" dirty="0" err="1"/>
              <a:t>Presentasi</a:t>
            </a:r>
            <a:r>
              <a:rPr lang="en-US" b="1" dirty="0"/>
              <a:t> PowerPoint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Pemula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D2429-3921-EAE9-EA73-C029BA56D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Latihan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 oleh </a:t>
            </a:r>
            <a:r>
              <a:rPr lang="en-US" dirty="0">
                <a:hlinkClick r:id="rId2"/>
              </a:rPr>
              <a:t>Presenta.co.id</a:t>
            </a:r>
            <a:r>
              <a:rPr lang="en-US" dirty="0"/>
              <a:t>.</a:t>
            </a:r>
          </a:p>
          <a:p>
            <a:r>
              <a:rPr lang="en-US" dirty="0" err="1"/>
              <a:t>Lihat</a:t>
            </a:r>
            <a:r>
              <a:rPr lang="en-US" dirty="0"/>
              <a:t> video </a:t>
            </a:r>
            <a:r>
              <a:rPr lang="en-US" dirty="0" err="1"/>
              <a:t>tutorialnya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di </a:t>
            </a:r>
            <a:r>
              <a:rPr lang="en-US" b="1" dirty="0" err="1">
                <a:hlinkClick r:id="rId3"/>
              </a:rPr>
              <a:t>sini</a:t>
            </a:r>
            <a:r>
              <a:rPr lang="en-US" b="1" dirty="0">
                <a:hlinkClick r:id="rId3"/>
              </a:rPr>
              <a:t>.</a:t>
            </a:r>
            <a:endParaRPr lang="en-US" b="1" dirty="0"/>
          </a:p>
          <a:p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lupa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/>
              <a:t>share</a:t>
            </a:r>
            <a:r>
              <a:rPr lang="en-US" dirty="0"/>
              <a:t> dan </a:t>
            </a:r>
            <a:r>
              <a:rPr lang="en-US" b="1" dirty="0">
                <a:hlinkClick r:id="rId4"/>
              </a:rPr>
              <a:t>subscribe</a:t>
            </a:r>
            <a:r>
              <a:rPr lang="en-US" dirty="0"/>
              <a:t> di channel Presenta Edu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video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5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eased handsome businessman pointing at person making good point, nice job, praising employee saying well done Free Photo">
            <a:extLst>
              <a:ext uri="{FF2B5EF4-FFF2-40B4-BE49-F238E27FC236}">
                <a16:creationId xmlns:a16="http://schemas.microsoft.com/office/drawing/2014/main" id="{7DB4D006-1FD4-2A55-58E9-D84F1B80FE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8"/>
          <a:stretch/>
        </p:blipFill>
        <p:spPr bwMode="auto">
          <a:xfrm>
            <a:off x="6589336" y="0"/>
            <a:ext cx="5602664" cy="614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064E5C-AD9E-9CEA-D231-58CA4B6A9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err="1"/>
              <a:t>Menjadi</a:t>
            </a:r>
            <a:r>
              <a:rPr lang="en-US" sz="5300" dirty="0"/>
              <a:t> </a:t>
            </a:r>
            <a:br>
              <a:rPr lang="en-US" sz="5300" dirty="0"/>
            </a:br>
            <a:r>
              <a:rPr lang="en-US" sz="5300" dirty="0" err="1"/>
              <a:t>Komunikator</a:t>
            </a:r>
            <a:r>
              <a:rPr lang="en-US" sz="5300" dirty="0"/>
              <a:t> </a:t>
            </a:r>
            <a:br>
              <a:rPr lang="en-US" dirty="0"/>
            </a:br>
            <a:r>
              <a:rPr lang="en-US" sz="9800" b="1" dirty="0" err="1">
                <a:solidFill>
                  <a:schemeClr val="accent1"/>
                </a:solidFill>
              </a:rPr>
              <a:t>Asertif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44409F-5489-FC96-69D5-0344AF80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Muhammad Noer</a:t>
            </a:r>
            <a:endParaRPr lang="id-ID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410E46-BA6A-C63B-057B-276FE7FEE345}"/>
              </a:ext>
            </a:extLst>
          </p:cNvPr>
          <p:cNvSpPr txBox="1"/>
          <p:nvPr/>
        </p:nvSpPr>
        <p:spPr>
          <a:xfrm>
            <a:off x="0" y="6488668"/>
            <a:ext cx="363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Image from </a:t>
            </a:r>
            <a:r>
              <a:rPr lang="en-US" sz="1200" dirty="0">
                <a:hlinkClick r:id="rId3"/>
              </a:rPr>
              <a:t>Freepik.com</a:t>
            </a:r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341282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B1E5D-528C-AA22-F4D8-C8B64CC94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Komunikator</a:t>
            </a:r>
            <a:endParaRPr lang="id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370D0-13E0-4B38-B572-F3DF2A7BA1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97818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17E243C-93B8-D665-B8F8-057D77B36835}"/>
              </a:ext>
            </a:extLst>
          </p:cNvPr>
          <p:cNvSpPr txBox="1"/>
          <p:nvPr/>
        </p:nvSpPr>
        <p:spPr>
          <a:xfrm>
            <a:off x="0" y="6488668"/>
            <a:ext cx="363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Image from </a:t>
            </a:r>
            <a:r>
              <a:rPr lang="en-US" sz="1200" dirty="0">
                <a:hlinkClick r:id="rId7"/>
              </a:rPr>
              <a:t>Freepik.com</a:t>
            </a:r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187198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AE6DD2-E72F-409D-8B82-C678AF3CA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3FAE6DD2-E72F-409D-8B82-C678AF3CAC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3FAE6DD2-E72F-409D-8B82-C678AF3CA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3FAE6DD2-E72F-409D-8B82-C678AF3CAC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AEBB17-C810-4136-BE64-436CD0482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DBAEBB17-C810-4136-BE64-436CD0482F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DBAEBB17-C810-4136-BE64-436CD0482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DBAEBB17-C810-4136-BE64-436CD0482F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A562B3-A334-4454-A733-542FA1A264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5FA562B3-A334-4454-A733-542FA1A264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5FA562B3-A334-4454-A733-542FA1A264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5FA562B3-A334-4454-A733-542FA1A264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EBA2A2-8275-4652-83CB-5D06748227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DDEBA2A2-8275-4652-83CB-5D06748227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DDEBA2A2-8275-4652-83CB-5D06748227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DDEBA2A2-8275-4652-83CB-5D06748227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EFF90A-1E80-4F27-AAFB-0B04C1C43C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E9EFF90A-1E80-4F27-AAFB-0B04C1C43C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E9EFF90A-1E80-4F27-AAFB-0B04C1C43C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E9EFF90A-1E80-4F27-AAFB-0B04C1C43C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2BA626-683A-4EB1-9E13-CAAFDB28B7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C62BA626-683A-4EB1-9E13-CAAFDB28B7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C62BA626-683A-4EB1-9E13-CAAFDB28B7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C62BA626-683A-4EB1-9E13-CAAFDB28B7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A39C3F-BEC9-49E8-B513-298CC9F4B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11A39C3F-BEC9-49E8-B513-298CC9F4BA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11A39C3F-BEC9-49E8-B513-298CC9F4B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11A39C3F-BEC9-49E8-B513-298CC9F4B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DC0D1F-FE44-48A2-A3FD-1476CA0054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graphicEl>
                                              <a:dgm id="{A1DC0D1F-FE44-48A2-A3FD-1476CA0054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A1DC0D1F-FE44-48A2-A3FD-1476CA0054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A1DC0D1F-FE44-48A2-A3FD-1476CA0054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E5CE15-0226-48A1-9856-3855D56B0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41E5CE15-0226-48A1-9856-3855D56B01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41E5CE15-0226-48A1-9856-3855D56B0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41E5CE15-0226-48A1-9856-3855D56B0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CD06F8-2213-470D-9FA8-F20C249F4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E8CD06F8-2213-470D-9FA8-F20C249F41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E8CD06F8-2213-470D-9FA8-F20C249F4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E8CD06F8-2213-470D-9FA8-F20C249F4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F1457F-40F4-4EB2-829A-7DB65EE07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graphicEl>
                                              <a:dgm id="{35F1457F-40F4-4EB2-829A-7DB65EE07F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35F1457F-40F4-4EB2-829A-7DB65EE07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graphicEl>
                                              <a:dgm id="{35F1457F-40F4-4EB2-829A-7DB65EE07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FBD709-C747-43A7-B81F-F587725A1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graphicEl>
                                              <a:dgm id="{23FBD709-C747-43A7-B81F-F587725A1D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23FBD709-C747-43A7-B81F-F587725A1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graphicEl>
                                              <a:dgm id="{23FBD709-C747-43A7-B81F-F587725A1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2F99-C7E4-C6CF-7151-A54B990A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Komunikator</a:t>
            </a:r>
            <a:r>
              <a:rPr lang="en-US" dirty="0"/>
              <a:t> </a:t>
            </a:r>
            <a:r>
              <a:rPr lang="en-US" dirty="0" err="1"/>
              <a:t>Asertif</a:t>
            </a:r>
            <a:endParaRPr lang="id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53C5E45-C06F-7799-C136-99F2204462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590378"/>
              </p:ext>
            </p:extLst>
          </p:nvPr>
        </p:nvGraphicFramePr>
        <p:xfrm>
          <a:off x="1451579" y="2015732"/>
          <a:ext cx="9603275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001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09D78E-4DC1-419B-B9C1-52B8A5F46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8509D78E-4DC1-419B-B9C1-52B8A5F46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8509D78E-4DC1-419B-B9C1-52B8A5F46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20554D-44E2-4277-A073-F7FB4DDCE1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420554D-44E2-4277-A073-F7FB4DDCE1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420554D-44E2-4277-A073-F7FB4DDCE1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1F05CA-C6DE-45CF-AD04-E326D3DA4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AA1F05CA-C6DE-45CF-AD04-E326D3DA4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AA1F05CA-C6DE-45CF-AD04-E326D3DA4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B8EC6CF-6BE3-4991-5710-1406119A9A0E}"/>
              </a:ext>
            </a:extLst>
          </p:cNvPr>
          <p:cNvSpPr/>
          <p:nvPr/>
        </p:nvSpPr>
        <p:spPr>
          <a:xfrm>
            <a:off x="6253215" y="0"/>
            <a:ext cx="5938785" cy="59387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EFC803-D1E8-F34F-C8C6-B11E9D60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Mengapa</a:t>
            </a:r>
            <a:r>
              <a:rPr lang="en-US" dirty="0"/>
              <a:t> Harus </a:t>
            </a:r>
            <a:r>
              <a:rPr lang="en-US" dirty="0" err="1"/>
              <a:t>Asertif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6BE0F-2BBA-3660-AE44-6028456CB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Mampu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b="1" dirty="0" err="1"/>
              <a:t>pendapat</a:t>
            </a:r>
            <a:endParaRPr lang="en-US" b="1" dirty="0"/>
          </a:p>
          <a:p>
            <a:r>
              <a:rPr lang="en-US" b="1" dirty="0" err="1"/>
              <a:t>Berani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benar</a:t>
            </a:r>
            <a:endParaRPr lang="en-US" dirty="0"/>
          </a:p>
          <a:p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b="1" dirty="0" err="1"/>
              <a:t>bijak</a:t>
            </a:r>
            <a:r>
              <a:rPr lang="en-US" dirty="0"/>
              <a:t> dan </a:t>
            </a:r>
            <a:r>
              <a:rPr lang="en-US" b="1" dirty="0" err="1"/>
              <a:t>empati</a:t>
            </a:r>
            <a:endParaRPr lang="id-ID" b="1" dirty="0"/>
          </a:p>
        </p:txBody>
      </p:sp>
      <p:pic>
        <p:nvPicPr>
          <p:cNvPr id="5" name="Picture 4" descr="A person in a suit with his arms crossed&#10;&#10;Description automatically generated with low confidence">
            <a:extLst>
              <a:ext uri="{FF2B5EF4-FFF2-40B4-BE49-F238E27FC236}">
                <a16:creationId xmlns:a16="http://schemas.microsoft.com/office/drawing/2014/main" id="{55A5F463-0017-8556-A0F0-C0498AF72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5363">
            <a:off x="6668307" y="649587"/>
            <a:ext cx="4711859" cy="47174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18EE7A-DC4C-E25D-95BF-B3A020BA37C4}"/>
              </a:ext>
            </a:extLst>
          </p:cNvPr>
          <p:cNvSpPr txBox="1"/>
          <p:nvPr/>
        </p:nvSpPr>
        <p:spPr>
          <a:xfrm>
            <a:off x="0" y="6488668"/>
            <a:ext cx="363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Image from </a:t>
            </a:r>
            <a:r>
              <a:rPr lang="en-US" sz="1200" dirty="0">
                <a:hlinkClick r:id="rId3"/>
              </a:rPr>
              <a:t>Freepik.com</a:t>
            </a:r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129213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posing for a photo&#10;&#10;Description automatically generated with medium confidence">
            <a:extLst>
              <a:ext uri="{FF2B5EF4-FFF2-40B4-BE49-F238E27FC236}">
                <a16:creationId xmlns:a16="http://schemas.microsoft.com/office/drawing/2014/main" id="{EF7C490B-6C3A-9EA1-08A5-49F9DAFDE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7439803" cy="6858000"/>
          </a:xfrm>
          <a:prstGeom prst="homePlate">
            <a:avLst>
              <a:gd name="adj" fmla="val 17835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F6F485-FD11-453B-5D29-7C704FF3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803" y="823344"/>
            <a:ext cx="4479018" cy="18879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Jadilah</a:t>
            </a:r>
            <a:r>
              <a:rPr lang="en-US" dirty="0"/>
              <a:t> </a:t>
            </a:r>
            <a:r>
              <a:rPr lang="en-US" dirty="0" err="1"/>
              <a:t>Komunikator</a:t>
            </a:r>
            <a:r>
              <a:rPr lang="en-US" dirty="0"/>
              <a:t> </a:t>
            </a:r>
            <a:r>
              <a:rPr lang="en-US" sz="6000" b="1" dirty="0" err="1">
                <a:solidFill>
                  <a:schemeClr val="accent1"/>
                </a:solidFill>
              </a:rPr>
              <a:t>Asertif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AB98F2-DBEC-C78C-A403-BE3C0078D4C0}"/>
              </a:ext>
            </a:extLst>
          </p:cNvPr>
          <p:cNvSpPr txBox="1"/>
          <p:nvPr/>
        </p:nvSpPr>
        <p:spPr>
          <a:xfrm>
            <a:off x="153598" y="6517489"/>
            <a:ext cx="7439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>
                <a:hlinkClick r:id="rId3" tooltip="https://www.flickr.com/photos/obrashalomcampogrande/11743961183"/>
              </a:rPr>
              <a:t>This Photo</a:t>
            </a:r>
            <a:r>
              <a:rPr lang="id-ID" sz="1200" dirty="0"/>
              <a:t> by Unknown Author is licensed under </a:t>
            </a:r>
            <a:r>
              <a:rPr lang="id-ID" sz="1200" dirty="0">
                <a:hlinkClick r:id="rId4" tooltip="https://creativecommons.org/licenses/by-nc-sa/3.0/"/>
              </a:rPr>
              <a:t>CC BY-SA-NC</a:t>
            </a:r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303496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D6F445-0507-0A34-2FBB-C589F9BE3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</a:t>
            </a:r>
            <a:endParaRPr lang="id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48F273-ECED-D261-8C07-99F465F5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Gambar slide 1, 2, dan 4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Freepik.com</a:t>
            </a:r>
            <a:endParaRPr lang="en-US" dirty="0"/>
          </a:p>
          <a:p>
            <a:r>
              <a:rPr lang="en-US" dirty="0"/>
              <a:t>Gambar slide 5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id-ID" sz="2000" dirty="0"/>
              <a:t>Unknown Author is licensed under </a:t>
            </a:r>
            <a:r>
              <a:rPr lang="id-ID" sz="2000" dirty="0">
                <a:hlinkClick r:id="rId3" tooltip="https://creativecommons.org/licenses/by-nc-sa/3.0/"/>
              </a:rPr>
              <a:t>CC BY-SA-NC</a:t>
            </a:r>
            <a:r>
              <a:rPr lang="en-US" dirty="0"/>
              <a:t> </a:t>
            </a:r>
          </a:p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Tutorial Cara </a:t>
            </a:r>
            <a:r>
              <a:rPr lang="en-US" dirty="0" err="1"/>
              <a:t>Membuat</a:t>
            </a:r>
            <a:r>
              <a:rPr lang="en-US" dirty="0"/>
              <a:t> Slide PowerPoint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Pemula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Channel </a:t>
            </a:r>
            <a:r>
              <a:rPr lang="en-US" dirty="0" err="1"/>
              <a:t>Youtube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Presenta Edu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563471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3910</TotalTime>
  <Words>142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Gallery</vt:lpstr>
      <vt:lpstr>1_Office Theme</vt:lpstr>
      <vt:lpstr>File Latihan Tutorial Cara Membuat Presentasi PowerPoint untuk Pemula</vt:lpstr>
      <vt:lpstr>Menjadi  Komunikator  Asertif</vt:lpstr>
      <vt:lpstr>Tiga Tipe Komunikator</vt:lpstr>
      <vt:lpstr>Ciri Komunikator Asertif</vt:lpstr>
      <vt:lpstr>Mengapa Harus Asertif</vt:lpstr>
      <vt:lpstr>Jadilah Komunikator Asertif</vt:lpstr>
      <vt:lpstr>CREDIT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Menjadi  Komunikator  Asertif</dc:title>
  <dc:creator>Muhammad Noer</dc:creator>
  <cp:lastModifiedBy>Team1 Presenta</cp:lastModifiedBy>
  <cp:revision>7</cp:revision>
  <dcterms:created xsi:type="dcterms:W3CDTF">2022-05-09T07:53:33Z</dcterms:created>
  <dcterms:modified xsi:type="dcterms:W3CDTF">2022-06-20T08:29:56Z</dcterms:modified>
</cp:coreProperties>
</file>